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59" r:id="rId7"/>
    <p:sldId id="263" r:id="rId8"/>
    <p:sldId id="264" r:id="rId9"/>
    <p:sldId id="262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9" d="100"/>
          <a:sy n="59" d="100"/>
        </p:scale>
        <p:origin x="-17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62BC6-2297-A347-9FFB-261332976872}" type="datetimeFigureOut">
              <a:rPr lang="it-IT" smtClean="0"/>
              <a:t>11/03/15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2B066-E5CA-1842-8A0A-85B6CFB798F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0224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62BC6-2297-A347-9FFB-261332976872}" type="datetimeFigureOut">
              <a:rPr lang="it-IT" smtClean="0"/>
              <a:t>11/03/15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2B066-E5CA-1842-8A0A-85B6CFB798F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6270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62BC6-2297-A347-9FFB-261332976872}" type="datetimeFigureOut">
              <a:rPr lang="it-IT" smtClean="0"/>
              <a:t>11/03/15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2B066-E5CA-1842-8A0A-85B6CFB798F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3231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62BC6-2297-A347-9FFB-261332976872}" type="datetimeFigureOut">
              <a:rPr lang="it-IT" smtClean="0"/>
              <a:t>11/03/15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2B066-E5CA-1842-8A0A-85B6CFB798F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7456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62BC6-2297-A347-9FFB-261332976872}" type="datetimeFigureOut">
              <a:rPr lang="it-IT" smtClean="0"/>
              <a:t>11/03/15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2B066-E5CA-1842-8A0A-85B6CFB798F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7655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62BC6-2297-A347-9FFB-261332976872}" type="datetimeFigureOut">
              <a:rPr lang="it-IT" smtClean="0"/>
              <a:t>11/03/15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2B066-E5CA-1842-8A0A-85B6CFB798F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1940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62BC6-2297-A347-9FFB-261332976872}" type="datetimeFigureOut">
              <a:rPr lang="it-IT" smtClean="0"/>
              <a:t>11/03/15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2B066-E5CA-1842-8A0A-85B6CFB798F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2946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62BC6-2297-A347-9FFB-261332976872}" type="datetimeFigureOut">
              <a:rPr lang="it-IT" smtClean="0"/>
              <a:t>11/03/15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2B066-E5CA-1842-8A0A-85B6CFB798F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242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62BC6-2297-A347-9FFB-261332976872}" type="datetimeFigureOut">
              <a:rPr lang="it-IT" smtClean="0"/>
              <a:t>11/03/15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2B066-E5CA-1842-8A0A-85B6CFB798F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59621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62BC6-2297-A347-9FFB-261332976872}" type="datetimeFigureOut">
              <a:rPr lang="it-IT" smtClean="0"/>
              <a:t>11/03/15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2B066-E5CA-1842-8A0A-85B6CFB798F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36969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62BC6-2297-A347-9FFB-261332976872}" type="datetimeFigureOut">
              <a:rPr lang="it-IT" smtClean="0"/>
              <a:t>11/03/15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2B066-E5CA-1842-8A0A-85B6CFB798F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2949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62BC6-2297-A347-9FFB-261332976872}" type="datetimeFigureOut">
              <a:rPr lang="it-IT" smtClean="0"/>
              <a:t>11/03/15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2B066-E5CA-1842-8A0A-85B6CFB798F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4003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it-IT" sz="6600" b="1" dirty="0" err="1" smtClean="0">
                <a:ln>
                  <a:solidFill>
                    <a:schemeClr val="tx1"/>
                  </a:solidFill>
                </a:ln>
                <a:latin typeface="Comic Sans MS"/>
                <a:cs typeface="Comic Sans MS"/>
              </a:rPr>
              <a:t>What</a:t>
            </a:r>
            <a:r>
              <a:rPr lang="it-IT" sz="6600" b="1" dirty="0" smtClean="0">
                <a:ln>
                  <a:solidFill>
                    <a:schemeClr val="tx1"/>
                  </a:solidFill>
                </a:ln>
                <a:latin typeface="Comic Sans MS"/>
                <a:cs typeface="Comic Sans MS"/>
              </a:rPr>
              <a:t> </a:t>
            </a:r>
            <a:r>
              <a:rPr lang="it-IT" sz="6600" b="1" dirty="0" err="1" smtClean="0">
                <a:ln>
                  <a:solidFill>
                    <a:schemeClr val="tx1"/>
                  </a:solidFill>
                </a:ln>
                <a:latin typeface="Comic Sans MS"/>
                <a:cs typeface="Comic Sans MS"/>
              </a:rPr>
              <a:t>is</a:t>
            </a:r>
            <a:r>
              <a:rPr lang="it-IT" sz="6600" b="1" dirty="0" smtClean="0">
                <a:ln>
                  <a:solidFill>
                    <a:schemeClr val="tx1"/>
                  </a:solidFill>
                </a:ln>
                <a:latin typeface="Comic Sans MS"/>
                <a:cs typeface="Comic Sans MS"/>
              </a:rPr>
              <a:t> a</a:t>
            </a:r>
            <a:br>
              <a:rPr lang="it-IT" sz="6600" b="1" dirty="0" smtClean="0">
                <a:ln>
                  <a:solidFill>
                    <a:schemeClr val="tx1"/>
                  </a:solidFill>
                </a:ln>
                <a:latin typeface="Comic Sans MS"/>
                <a:cs typeface="Comic Sans MS"/>
              </a:rPr>
            </a:br>
            <a:r>
              <a:rPr lang="it-IT" sz="6600" b="1" dirty="0" smtClean="0">
                <a:ln>
                  <a:solidFill>
                    <a:schemeClr val="tx1"/>
                  </a:solidFill>
                </a:ln>
                <a:latin typeface="Comic Sans MS"/>
                <a:cs typeface="Comic Sans MS"/>
              </a:rPr>
              <a:t> </a:t>
            </a:r>
            <a:r>
              <a:rPr lang="it-IT" sz="6600" b="1" dirty="0" err="1" smtClean="0">
                <a:ln>
                  <a:solidFill>
                    <a:schemeClr val="tx1"/>
                  </a:solidFill>
                </a:ln>
                <a:solidFill>
                  <a:srgbClr val="FF6600"/>
                </a:solidFill>
                <a:latin typeface="Comic Sans MS"/>
                <a:cs typeface="Comic Sans MS"/>
              </a:rPr>
              <a:t>kwh</a:t>
            </a:r>
            <a:r>
              <a:rPr lang="it-IT" sz="6600" b="1" dirty="0" smtClean="0">
                <a:ln>
                  <a:solidFill>
                    <a:schemeClr val="tx1"/>
                  </a:solidFill>
                </a:ln>
                <a:latin typeface="Comic Sans MS"/>
                <a:cs typeface="Comic Sans MS"/>
              </a:rPr>
              <a:t> </a:t>
            </a:r>
            <a:r>
              <a:rPr lang="it-IT" sz="6600" b="1" dirty="0" err="1" smtClean="0">
                <a:ln>
                  <a:solidFill>
                    <a:schemeClr val="tx1"/>
                  </a:solidFill>
                </a:ln>
                <a:latin typeface="Comic Sans MS"/>
                <a:cs typeface="Comic Sans MS"/>
              </a:rPr>
              <a:t>good</a:t>
            </a:r>
            <a:r>
              <a:rPr lang="it-IT" sz="6600" b="1" dirty="0" smtClean="0">
                <a:ln>
                  <a:solidFill>
                    <a:schemeClr val="tx1"/>
                  </a:solidFill>
                </a:ln>
                <a:latin typeface="Comic Sans MS"/>
                <a:cs typeface="Comic Sans MS"/>
              </a:rPr>
              <a:t> for?</a:t>
            </a:r>
            <a:r>
              <a:rPr lang="it-IT" sz="6600" b="1" dirty="0" smtClean="0">
                <a:ln>
                  <a:solidFill>
                    <a:schemeClr val="tx1"/>
                  </a:solidFill>
                </a:ln>
                <a:latin typeface="Comic Sans MS"/>
                <a:cs typeface="Comic Sans MS"/>
              </a:rPr>
              <a:t> </a:t>
            </a:r>
            <a:endParaRPr lang="it-IT" sz="6600" b="1" dirty="0">
              <a:ln>
                <a:solidFill>
                  <a:schemeClr val="tx1"/>
                </a:solidFill>
              </a:ln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29037036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254000"/>
            <a:ext cx="5410200" cy="633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8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41300"/>
            <a:ext cx="5321300" cy="636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6921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0" y="266700"/>
            <a:ext cx="5448300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65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228600"/>
            <a:ext cx="5486400" cy="638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25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100" y="177800"/>
            <a:ext cx="55118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8368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200" y="228600"/>
            <a:ext cx="5435600" cy="638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13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300" y="279400"/>
            <a:ext cx="5346700" cy="6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289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0" y="330200"/>
            <a:ext cx="5283200" cy="619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366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0" y="292100"/>
            <a:ext cx="5448300" cy="627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533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279400"/>
            <a:ext cx="5384800" cy="6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4635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254000"/>
            <a:ext cx="5410200" cy="633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6965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228600"/>
            <a:ext cx="547370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1579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</Words>
  <Application>Microsoft Macintosh PowerPoint</Application>
  <PresentationFormat>Presentazione su schermo (4:3)</PresentationFormat>
  <Paragraphs>1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4" baseType="lpstr">
      <vt:lpstr>Tema di Office</vt:lpstr>
      <vt:lpstr>What is a  kwh good for? 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</vt:vector>
  </TitlesOfParts>
  <Company>sc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va c</dc:creator>
  <cp:lastModifiedBy>va c</cp:lastModifiedBy>
  <cp:revision>14</cp:revision>
  <dcterms:created xsi:type="dcterms:W3CDTF">2015-03-10T23:37:12Z</dcterms:created>
  <dcterms:modified xsi:type="dcterms:W3CDTF">2015-03-10T23:55:59Z</dcterms:modified>
</cp:coreProperties>
</file>